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40" r:id="rId5"/>
    <p:sldId id="339" r:id="rId6"/>
    <p:sldId id="261" r:id="rId7"/>
    <p:sldId id="263" r:id="rId8"/>
    <p:sldId id="408" r:id="rId9"/>
    <p:sldId id="409" r:id="rId10"/>
    <p:sldId id="413" r:id="rId11"/>
    <p:sldId id="25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0" autoAdjust="0"/>
    <p:restoredTop sz="94660"/>
  </p:normalViewPr>
  <p:slideViewPr>
    <p:cSldViewPr snapToGrid="0">
      <p:cViewPr varScale="1">
        <p:scale>
          <a:sx n="153" d="100"/>
          <a:sy n="153" d="100"/>
        </p:scale>
        <p:origin x="180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000D2-6D6A-454E-9838-691E3FA7C1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A4B977-0FFC-4736-9657-02EF3F7979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F4ADC2-BFDD-44FF-8DF9-37CF0ADE9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4551-D9CD-40A2-97D3-B548B9A32547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E331C-9A8F-4DDE-8F88-82CBA5F46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464D8-3F63-420A-BF83-B251CECEB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F2D9-0BFF-4FFE-B193-D11AC0B07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9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51C3-4391-444E-B105-7603FE27C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98F0C9-9933-40C8-B449-7A8DBD8C16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50C4C-A943-4002-93CA-AAD7260B4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4551-D9CD-40A2-97D3-B548B9A32547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AEB20-56CE-4C65-8963-C35E5FE2C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85EA6C-230D-4C2B-BCC6-2D872187F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F2D9-0BFF-4FFE-B193-D11AC0B07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96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CBAF7D-1E17-415A-A760-DEAE5E8BC4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249AF-9FC3-46FD-B72B-4F27765362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911DFC-3472-4E07-A440-C9A444227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4551-D9CD-40A2-97D3-B548B9A32547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52B37-7EFD-420C-8454-A8163AC27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348C84-C4C6-42B0-B1D5-F4354EA21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F2D9-0BFF-4FFE-B193-D11AC0B07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08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49DD7-5D9C-4219-8326-EA1ABC671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4B297-9D02-40E6-95BF-F77D66A04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E482F-BB75-440C-BFC9-72643FCAC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4551-D9CD-40A2-97D3-B548B9A32547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2EAE2-BDB9-42BA-8AFC-2A23D5F1C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CF1C6-D6E9-473D-AC28-6FEC55C78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F2D9-0BFF-4FFE-B193-D11AC0B07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10846-769E-4085-8730-057B77E0E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AFBEDB-FC25-4EFB-9352-5394BF577B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7705B-18BB-4ECA-94A6-F31889FAF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4551-D9CD-40A2-97D3-B548B9A32547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C79B8-B352-462D-AA9F-A4B6F4BBB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67AAA-2695-4251-85AC-F004D4050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F2D9-0BFF-4FFE-B193-D11AC0B07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60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894DF-E940-46FA-9BAA-F7EE6E2EA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17A10-42FB-42D8-8EBB-B33B409132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64ED21-14D2-4284-8B55-FB2B7DBDAE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947B35-1D4C-4B87-A550-BCAE649DB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4551-D9CD-40A2-97D3-B548B9A32547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5FDD84-5341-47FB-9B7D-BEDB34E24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BB2CCA-7D8E-4607-B202-C565D5342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F2D9-0BFF-4FFE-B193-D11AC0B07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203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EB9CD-F561-486E-8C3F-C86A3F783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2CFE63-7DBA-4BF4-94CB-AD5EB34045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9B8D9F-0F6E-4194-947F-395BC3811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BDA394-AEE7-429B-8975-D3A33DBE48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04263D-7F10-4927-B7AB-75BE6FD359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DA25B4-2E5E-454F-8BE5-75B0A80FE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4551-D9CD-40A2-97D3-B548B9A32547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397122-96D9-4644-8826-C16EDDBD2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CE366C-9408-44D3-B537-276659C0F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F2D9-0BFF-4FFE-B193-D11AC0B07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1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42FB2-CD0A-4FB7-BAFC-F5D77CD5F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7EB141-F811-4B75-A5A8-AF8F6C5F9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4551-D9CD-40A2-97D3-B548B9A32547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8D9A1-1781-4FEC-9A62-672190C56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BA1951-8AAA-462B-B87E-A90C0B18B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F2D9-0BFF-4FFE-B193-D11AC0B07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00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D95649-7E21-4F0F-8568-6A186A374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4551-D9CD-40A2-97D3-B548B9A32547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AD65C4-1E55-4794-ACBC-3B6070509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902EBB-B7FD-4FC5-8494-9FEE72CF3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F2D9-0BFF-4FFE-B193-D11AC0B07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064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D1388-21BD-466B-AD2E-96CB45C18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5C948-2DC0-4C39-A814-9CF348B66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C0ECA8-D606-40E7-B2FB-68DE74B24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3D24F3-7142-4EF9-B316-3DC376337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4551-D9CD-40A2-97D3-B548B9A32547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593688-E162-4A2B-9D7F-C553ABF4F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144E03-ADAF-49A6-AA7B-A4107EEAB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F2D9-0BFF-4FFE-B193-D11AC0B07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14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255A5-35DD-4FFB-A56E-95CF4AD1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6569A3-001C-4706-A732-C82FA2F25C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88C047-F3C1-49AD-8EAF-C1888F4BD5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FF4EF8-A671-479B-97BD-C8C7BA82D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4551-D9CD-40A2-97D3-B548B9A32547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7250A-8C49-4927-8D35-1CFEA63A0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9ACDD4-9878-4000-B6A2-50E02385E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F2D9-0BFF-4FFE-B193-D11AC0B07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27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623451-1714-4C05-8E58-DEA3FDEDC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F658AD-0D91-4C17-8266-9C29929EC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5D7AC-1BE6-4AA0-B218-41A13A0FCF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64551-D9CD-40A2-97D3-B548B9A32547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641503-E1FF-4C2D-8230-1F68EC340C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640B5-2499-4E7C-B6AA-D81F0B6581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CF2D9-0BFF-4FFE-B193-D11AC0B07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70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CD759-196D-4B4B-8A91-641156CC30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YH – Prior Intra-day High             &amp;           YL - Prior Intra Day Low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ADDD8D-BDAB-44F3-982F-1B18EA413E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1200" b="1" dirty="0"/>
          </a:p>
          <a:p>
            <a:endParaRPr lang="en-US" sz="1200" b="1" dirty="0"/>
          </a:p>
          <a:p>
            <a:r>
              <a:rPr lang="en-US" sz="1200" b="1" dirty="0"/>
              <a:t>YH &amp; YL are major lines on the chart – coupled with contextual understanding they provide important signals </a:t>
            </a:r>
          </a:p>
        </p:txBody>
      </p:sp>
    </p:spTree>
    <p:extLst>
      <p:ext uri="{BB962C8B-B14F-4D97-AF65-F5344CB8AC3E}">
        <p14:creationId xmlns:p14="http://schemas.microsoft.com/office/powerpoint/2010/main" val="500974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696165D-4316-4CE9-9ECE-3132F8DF4A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9044"/>
            <a:ext cx="12192000" cy="641991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FF9F9B8-140C-4AB5-836D-3ED686C930EC}"/>
              </a:ext>
            </a:extLst>
          </p:cNvPr>
          <p:cNvSpPr txBox="1"/>
          <p:nvPr/>
        </p:nvSpPr>
        <p:spPr>
          <a:xfrm>
            <a:off x="3212926" y="1600200"/>
            <a:ext cx="4352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R#1 High + YL Yellow Line Duplicate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CA6B64-FE04-4603-9578-4FB8A557D603}"/>
              </a:ext>
            </a:extLst>
          </p:cNvPr>
          <p:cNvSpPr txBox="1"/>
          <p:nvPr/>
        </p:nvSpPr>
        <p:spPr>
          <a:xfrm>
            <a:off x="0" y="513567"/>
            <a:ext cx="11167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</a:rPr>
              <a:t>Close below YL +Tan Low- Classic Down Time Momentum 11.15-11.30amet preferred – </a:t>
            </a:r>
          </a:p>
          <a:p>
            <a:r>
              <a:rPr lang="en-US" sz="1400" b="1" dirty="0">
                <a:solidFill>
                  <a:srgbClr val="C00000"/>
                </a:solidFill>
              </a:rPr>
              <a:t>Neutral + No prior break-down below R#1 Low</a:t>
            </a:r>
          </a:p>
        </p:txBody>
      </p:sp>
    </p:spTree>
    <p:extLst>
      <p:ext uri="{BB962C8B-B14F-4D97-AF65-F5344CB8AC3E}">
        <p14:creationId xmlns:p14="http://schemas.microsoft.com/office/powerpoint/2010/main" val="2687141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E5D112-9BCF-4764-B89A-1B2ADE11BBA4}"/>
              </a:ext>
            </a:extLst>
          </p:cNvPr>
          <p:cNvSpPr txBox="1"/>
          <p:nvPr/>
        </p:nvSpPr>
        <p:spPr>
          <a:xfrm>
            <a:off x="2805830" y="2672429"/>
            <a:ext cx="7302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YH </a:t>
            </a:r>
            <a:r>
              <a:rPr lang="en-US" sz="1800"/>
              <a:t>- </a:t>
            </a:r>
            <a:r>
              <a:rPr lang="en-US" sz="1800" dirty="0"/>
              <a:t>YL Completed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609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991A94B-49C5-498D-9345-4AB422CFEB6A}"/>
              </a:ext>
            </a:extLst>
          </p:cNvPr>
          <p:cNvSpPr txBox="1"/>
          <p:nvPr/>
        </p:nvSpPr>
        <p:spPr>
          <a:xfrm>
            <a:off x="1609595" y="1302707"/>
            <a:ext cx="776613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Chart below shows a ‘close’  </a:t>
            </a:r>
            <a:r>
              <a:rPr lang="en-US" b="1" dirty="0">
                <a:solidFill>
                  <a:srgbClr val="FFC000"/>
                </a:solidFill>
              </a:rPr>
              <a:t>above YH (</a:t>
            </a:r>
            <a:r>
              <a:rPr lang="en-US" dirty="0"/>
              <a:t>the prior day High)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Hod signal that immediately followed tested back to YH  –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but did not close below YH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Showing the importance of YH &amp; YL yellow lines</a:t>
            </a:r>
          </a:p>
        </p:txBody>
      </p:sp>
    </p:spTree>
    <p:extLst>
      <p:ext uri="{BB962C8B-B14F-4D97-AF65-F5344CB8AC3E}">
        <p14:creationId xmlns:p14="http://schemas.microsoft.com/office/powerpoint/2010/main" val="2773073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405CA91-70D2-4F1C-9846-B31BE11EF9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066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955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1D42844-2D00-4A95-9910-05E6D60A7F04}"/>
              </a:ext>
            </a:extLst>
          </p:cNvPr>
          <p:cNvSpPr txBox="1"/>
          <p:nvPr/>
        </p:nvSpPr>
        <p:spPr>
          <a:xfrm>
            <a:off x="2473890" y="1352811"/>
            <a:ext cx="43811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Below a Close above YH in Classic Up Chart – that is NOT Neutral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YH became the LAST LOW OF THE DAY</a:t>
            </a:r>
          </a:p>
        </p:txBody>
      </p:sp>
    </p:spTree>
    <p:extLst>
      <p:ext uri="{BB962C8B-B14F-4D97-AF65-F5344CB8AC3E}">
        <p14:creationId xmlns:p14="http://schemas.microsoft.com/office/powerpoint/2010/main" val="1975663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3E6C2F1-81A7-467F-AB8C-B0940EA06F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3167E55-0CAA-4F15-8F2A-BB2BFDDFECFE}"/>
              </a:ext>
            </a:extLst>
          </p:cNvPr>
          <p:cNvSpPr txBox="1"/>
          <p:nvPr/>
        </p:nvSpPr>
        <p:spPr>
          <a:xfrm>
            <a:off x="7713306" y="2973355"/>
            <a:ext cx="8627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Tan High</a:t>
            </a:r>
          </a:p>
        </p:txBody>
      </p:sp>
    </p:spTree>
    <p:extLst>
      <p:ext uri="{BB962C8B-B14F-4D97-AF65-F5344CB8AC3E}">
        <p14:creationId xmlns:p14="http://schemas.microsoft.com/office/powerpoint/2010/main" val="3643088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96E712B-80CF-4EC7-AA67-7D13000153BC}"/>
              </a:ext>
            </a:extLst>
          </p:cNvPr>
          <p:cNvSpPr txBox="1"/>
          <p:nvPr/>
        </p:nvSpPr>
        <p:spPr>
          <a:xfrm>
            <a:off x="43841" y="93945"/>
            <a:ext cx="12050037" cy="71096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Regarding the relationship between  the new ……PM Orange Time Team - the PM Dy-C roll-over - &amp; the Grey Bar at 2pmet &amp; YH yellow 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 </a:t>
            </a:r>
            <a:r>
              <a:rPr lang="en-US" sz="1200" b="1" u="sng" dirty="0"/>
              <a:t>new</a:t>
            </a:r>
            <a:r>
              <a:rPr lang="en-US" sz="1200" dirty="0"/>
              <a:t> </a:t>
            </a:r>
            <a:r>
              <a:rPr lang="en-US" sz="1200" b="1" dirty="0"/>
              <a:t>close above YH by the first PM Orange Time &amp; the new PM Dy-C indicates a preference for another rally;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when confirmed by a ‘close above Dy-C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 re-test of YH in this context is likely- and YH is projected to be support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 Grey bar close above Dy-C + YH is projected to result in a rally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The second chart below notes a different relationship of YH to  the Time Team signals and over-all context;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On this chart the Grey Bar below the new PM Dy-C line indicated a potential sell test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 </a:t>
            </a:r>
            <a:r>
              <a:rPr lang="en-US" sz="1200" b="1" dirty="0"/>
              <a:t>Focus on each Time  period and the Defensive/Offensive Line Rules of tight stops </a:t>
            </a:r>
            <a:r>
              <a:rPr lang="en-US" sz="1200" dirty="0"/>
              <a:t>- the charts have counter waves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Wait for your comfort level </a:t>
            </a:r>
          </a:p>
          <a:p>
            <a:r>
              <a:rPr lang="en-US" sz="1800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496134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Right 1">
            <a:extLst>
              <a:ext uri="{FF2B5EF4-FFF2-40B4-BE49-F238E27FC236}">
                <a16:creationId xmlns:a16="http://schemas.microsoft.com/office/drawing/2014/main" id="{02E7A28F-470C-4DAB-94C5-02978D7EA510}"/>
              </a:ext>
            </a:extLst>
          </p:cNvPr>
          <p:cNvSpPr/>
          <p:nvPr/>
        </p:nvSpPr>
        <p:spPr>
          <a:xfrm>
            <a:off x="1077239" y="3244241"/>
            <a:ext cx="7027101" cy="50104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146DD6-D18D-49FB-A22A-AFF034555D51}"/>
              </a:ext>
            </a:extLst>
          </p:cNvPr>
          <p:cNvSpPr/>
          <p:nvPr/>
        </p:nvSpPr>
        <p:spPr>
          <a:xfrm>
            <a:off x="1077239" y="4741101"/>
            <a:ext cx="181627" cy="19540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38D87268-6CA7-48D7-88AD-315310293307}"/>
              </a:ext>
            </a:extLst>
          </p:cNvPr>
          <p:cNvSpPr/>
          <p:nvPr/>
        </p:nvSpPr>
        <p:spPr>
          <a:xfrm>
            <a:off x="1258866" y="4741101"/>
            <a:ext cx="6901841" cy="501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2BF7D6EE-3A7E-466F-B9F5-98BC31FA6237}"/>
              </a:ext>
            </a:extLst>
          </p:cNvPr>
          <p:cNvSpPr/>
          <p:nvPr/>
        </p:nvSpPr>
        <p:spPr>
          <a:xfrm>
            <a:off x="1258866" y="6695162"/>
            <a:ext cx="6845474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5B22BA5B-6B4D-4273-9C05-D0A1906C8AD0}"/>
              </a:ext>
            </a:extLst>
          </p:cNvPr>
          <p:cNvSpPr/>
          <p:nvPr/>
        </p:nvSpPr>
        <p:spPr>
          <a:xfrm>
            <a:off x="1258866" y="5542767"/>
            <a:ext cx="6901841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049BB8-91D4-4443-90F7-691D48E3DAEC}"/>
              </a:ext>
            </a:extLst>
          </p:cNvPr>
          <p:cNvSpPr/>
          <p:nvPr/>
        </p:nvSpPr>
        <p:spPr>
          <a:xfrm flipH="1">
            <a:off x="3682651" y="2797769"/>
            <a:ext cx="50104" cy="28809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F63CD541-8113-4961-9AFE-E54E93D301E2}"/>
              </a:ext>
            </a:extLst>
          </p:cNvPr>
          <p:cNvSpPr/>
          <p:nvPr/>
        </p:nvSpPr>
        <p:spPr>
          <a:xfrm>
            <a:off x="4183693" y="2998106"/>
            <a:ext cx="3920647" cy="45719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055FB82-24BB-4C87-B3D5-1FD41E089BBF}"/>
              </a:ext>
            </a:extLst>
          </p:cNvPr>
          <p:cNvSpPr/>
          <p:nvPr/>
        </p:nvSpPr>
        <p:spPr>
          <a:xfrm>
            <a:off x="4935569" y="2445707"/>
            <a:ext cx="45719" cy="2317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E6CDC7-CBA6-436B-B454-B69236DF7C4E}"/>
              </a:ext>
            </a:extLst>
          </p:cNvPr>
          <p:cNvSpPr txBox="1"/>
          <p:nvPr/>
        </p:nvSpPr>
        <p:spPr>
          <a:xfrm>
            <a:off x="964504" y="3989540"/>
            <a:ext cx="1638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R#1 High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D9438C4-85BE-4CD6-91DF-2661A8DC4A6B}"/>
              </a:ext>
            </a:extLst>
          </p:cNvPr>
          <p:cNvSpPr txBox="1"/>
          <p:nvPr/>
        </p:nvSpPr>
        <p:spPr>
          <a:xfrm>
            <a:off x="8104340" y="3093929"/>
            <a:ext cx="929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8E75B13-8DCD-42B0-A888-CA7813618F0B}"/>
              </a:ext>
            </a:extLst>
          </p:cNvPr>
          <p:cNvSpPr txBox="1"/>
          <p:nvPr/>
        </p:nvSpPr>
        <p:spPr>
          <a:xfrm>
            <a:off x="1783565" y="1505665"/>
            <a:ext cx="36080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PM Orange Time Team Bar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B9D2794-F3D3-4A7B-A57D-6F64DDA4450D}"/>
              </a:ext>
            </a:extLst>
          </p:cNvPr>
          <p:cNvSpPr txBox="1"/>
          <p:nvPr/>
        </p:nvSpPr>
        <p:spPr>
          <a:xfrm>
            <a:off x="2824619" y="2104373"/>
            <a:ext cx="5496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r>
              <a:rPr lang="en-US" sz="1200" dirty="0"/>
              <a:t> First PM Grey Time Team Bar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E86054E-4315-484C-8BBF-9AFA8A9EF84C}"/>
              </a:ext>
            </a:extLst>
          </p:cNvPr>
          <p:cNvSpPr/>
          <p:nvPr/>
        </p:nvSpPr>
        <p:spPr>
          <a:xfrm>
            <a:off x="3467832" y="3317599"/>
            <a:ext cx="45719" cy="26484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98F527C-B580-4BF1-8B78-1FC678DF5B67}"/>
              </a:ext>
            </a:extLst>
          </p:cNvPr>
          <p:cNvSpPr/>
          <p:nvPr/>
        </p:nvSpPr>
        <p:spPr>
          <a:xfrm>
            <a:off x="3588707" y="3104656"/>
            <a:ext cx="45719" cy="26484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95765A8-F531-431C-A0F1-E52565B6779F}"/>
              </a:ext>
            </a:extLst>
          </p:cNvPr>
          <p:cNvSpPr txBox="1"/>
          <p:nvPr/>
        </p:nvSpPr>
        <p:spPr>
          <a:xfrm>
            <a:off x="8087431" y="2677439"/>
            <a:ext cx="3033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r>
              <a:rPr lang="en-US" sz="1200" dirty="0"/>
              <a:t>New PM Dy-C</a:t>
            </a:r>
          </a:p>
        </p:txBody>
      </p:sp>
      <p:sp>
        <p:nvSpPr>
          <p:cNvPr id="22" name="Arrow: Up 21">
            <a:extLst>
              <a:ext uri="{FF2B5EF4-FFF2-40B4-BE49-F238E27FC236}">
                <a16:creationId xmlns:a16="http://schemas.microsoft.com/office/drawing/2014/main" id="{5D029008-B04B-4451-8005-613C7D3CD34D}"/>
              </a:ext>
            </a:extLst>
          </p:cNvPr>
          <p:cNvSpPr/>
          <p:nvPr/>
        </p:nvSpPr>
        <p:spPr>
          <a:xfrm>
            <a:off x="4087661" y="3317599"/>
            <a:ext cx="45928" cy="26484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Up 22">
            <a:extLst>
              <a:ext uri="{FF2B5EF4-FFF2-40B4-BE49-F238E27FC236}">
                <a16:creationId xmlns:a16="http://schemas.microsoft.com/office/drawing/2014/main" id="{F94084D6-170A-46EC-9256-307B8C9391E6}"/>
              </a:ext>
            </a:extLst>
          </p:cNvPr>
          <p:cNvSpPr/>
          <p:nvPr/>
        </p:nvSpPr>
        <p:spPr>
          <a:xfrm>
            <a:off x="4325656" y="3317599"/>
            <a:ext cx="45928" cy="26484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2B1F4C0-B560-4C6D-974E-F2B9E2DD6C95}"/>
              </a:ext>
            </a:extLst>
          </p:cNvPr>
          <p:cNvCxnSpPr/>
          <p:nvPr/>
        </p:nvCxnSpPr>
        <p:spPr>
          <a:xfrm>
            <a:off x="3801649" y="2893512"/>
            <a:ext cx="286012" cy="350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78387F1-6344-43D4-9956-B216C861B03D}"/>
              </a:ext>
            </a:extLst>
          </p:cNvPr>
          <p:cNvCxnSpPr/>
          <p:nvPr/>
        </p:nvCxnSpPr>
        <p:spPr>
          <a:xfrm>
            <a:off x="4183693" y="3075325"/>
            <a:ext cx="141963" cy="1689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7812BEF1-30DE-400C-A18E-B5B0BBDFB1F3}"/>
              </a:ext>
            </a:extLst>
          </p:cNvPr>
          <p:cNvSpPr/>
          <p:nvPr/>
        </p:nvSpPr>
        <p:spPr>
          <a:xfrm>
            <a:off x="4553212" y="2843408"/>
            <a:ext cx="50104" cy="250521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33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A493DEC-D892-4542-918E-FB1B761600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1079" y="-43841"/>
            <a:ext cx="12179966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2B2B713-C3F2-409E-B6C2-D2D11B13B28F}"/>
              </a:ext>
            </a:extLst>
          </p:cNvPr>
          <p:cNvSpPr txBox="1"/>
          <p:nvPr/>
        </p:nvSpPr>
        <p:spPr>
          <a:xfrm>
            <a:off x="1622121" y="4565737"/>
            <a:ext cx="529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   </a:t>
            </a:r>
          </a:p>
          <a:p>
            <a:endParaRPr lang="en-US" sz="1200" dirty="0"/>
          </a:p>
          <a:p>
            <a:r>
              <a:rPr lang="en-US" sz="1200" dirty="0"/>
              <a:t>   R#1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92A398-9689-4687-8D56-3BA3CFD832D7}"/>
              </a:ext>
            </a:extLst>
          </p:cNvPr>
          <p:cNvSpPr txBox="1"/>
          <p:nvPr/>
        </p:nvSpPr>
        <p:spPr>
          <a:xfrm>
            <a:off x="0" y="242297"/>
            <a:ext cx="13115188" cy="2488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This shows that the PM Orange Time Team close above YH was </a:t>
            </a:r>
            <a:r>
              <a:rPr lang="en-US" sz="1200" b="1" u="sng" dirty="0"/>
              <a:t>NOT A NEW CLOSE </a:t>
            </a:r>
            <a:r>
              <a:rPr lang="en-US" sz="1200" b="1" dirty="0"/>
              <a:t>IN ABOUT THE LAST 5- 15 MINUTES</a:t>
            </a:r>
          </a:p>
          <a:p>
            <a:endParaRPr lang="en-US" sz="1200" b="1" dirty="0"/>
          </a:p>
          <a:p>
            <a:r>
              <a:rPr lang="en-US" sz="1200" b="1" dirty="0"/>
              <a:t>This left more room for market movement</a:t>
            </a:r>
          </a:p>
          <a:p>
            <a:endParaRPr lang="en-US" sz="1200" b="1" dirty="0"/>
          </a:p>
          <a:p>
            <a:r>
              <a:rPr lang="en-US" sz="1200" b="1" dirty="0"/>
              <a:t>The market just about  ‘bounced’  at the first test of YH.</a:t>
            </a:r>
          </a:p>
          <a:p>
            <a:endParaRPr lang="en-US" sz="1200" b="1" dirty="0"/>
          </a:p>
          <a:p>
            <a:r>
              <a:rPr lang="en-US" sz="1200" b="1" dirty="0"/>
              <a:t>But closed below YH to test Tan High </a:t>
            </a:r>
          </a:p>
          <a:p>
            <a:endParaRPr lang="en-US" sz="1200" b="1" dirty="0"/>
          </a:p>
          <a:p>
            <a:r>
              <a:rPr lang="en-US" sz="1200" b="1" dirty="0"/>
              <a:t>Before a late close back above YH </a:t>
            </a:r>
          </a:p>
          <a:p>
            <a:endParaRPr lang="en-US" sz="1200" b="1" dirty="0"/>
          </a:p>
          <a:p>
            <a:r>
              <a:rPr lang="en-US" sz="1200" b="1" dirty="0"/>
              <a:t>Confirmed by a new 30Min bar open above YH</a:t>
            </a:r>
          </a:p>
          <a:p>
            <a:r>
              <a:rPr lang="en-US" sz="1200" b="1" dirty="0"/>
              <a:t> </a:t>
            </a:r>
          </a:p>
          <a:p>
            <a:r>
              <a:rPr lang="en-US" sz="1200" b="1" dirty="0"/>
              <a:t>Restarted a late rally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C6B62B-CCDB-43D5-8288-58492849F3E6}"/>
              </a:ext>
            </a:extLst>
          </p:cNvPr>
          <p:cNvSpPr txBox="1"/>
          <p:nvPr/>
        </p:nvSpPr>
        <p:spPr>
          <a:xfrm>
            <a:off x="7496827" y="242298"/>
            <a:ext cx="28559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- Prior to Next Orange Time Team</a:t>
            </a:r>
          </a:p>
        </p:txBody>
      </p:sp>
    </p:spTree>
    <p:extLst>
      <p:ext uri="{BB962C8B-B14F-4D97-AF65-F5344CB8AC3E}">
        <p14:creationId xmlns:p14="http://schemas.microsoft.com/office/powerpoint/2010/main" val="817181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851522-56EB-4772-861D-9FEDFF6F487B}"/>
              </a:ext>
            </a:extLst>
          </p:cNvPr>
          <p:cNvSpPr txBox="1"/>
          <p:nvPr/>
        </p:nvSpPr>
        <p:spPr>
          <a:xfrm>
            <a:off x="876822" y="914400"/>
            <a:ext cx="1121705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On chart below the Relationship of Classic Down to YL(Prior day low)   coalesced with </a:t>
            </a:r>
            <a:r>
              <a:rPr lang="en-US" sz="1200" dirty="0" err="1"/>
              <a:t>Dmic</a:t>
            </a:r>
            <a:r>
              <a:rPr lang="en-US" sz="1200" dirty="0"/>
              <a:t> Projections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Major movements can be projected by checking the full efficacy of signals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 Are there outstanding objectives? On the chart below no break-down below R#1 Low had occurred on a ‘Classic Down’ 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In this chart a 3 Line Break- 2 Key Line Break including YL  -  confirmed the sell-off was beginning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Staying with the checks &amp; balances a Time Momentum Sell at 2.15-2.30pmet  ….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The first close below </a:t>
            </a:r>
            <a:r>
              <a:rPr lang="en-US" sz="1200" dirty="0" err="1"/>
              <a:t>Below</a:t>
            </a:r>
            <a:r>
              <a:rPr lang="en-US" sz="1200" dirty="0"/>
              <a:t> YL   + PM Dy-C  + R#1 Low resulted in a NASDAQ slide</a:t>
            </a:r>
          </a:p>
        </p:txBody>
      </p:sp>
    </p:spTree>
    <p:extLst>
      <p:ext uri="{BB962C8B-B14F-4D97-AF65-F5344CB8AC3E}">
        <p14:creationId xmlns:p14="http://schemas.microsoft.com/office/powerpoint/2010/main" val="4021738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496</Words>
  <Application>Microsoft Office PowerPoint</Application>
  <PresentationFormat>Widescreen</PresentationFormat>
  <Paragraphs>123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YH – Prior Intra-day High             &amp;           YL - Prior Intra Day 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 – Prior Intra-day High             &amp;           YL - Prior Intra Day Low</dc:title>
  <dc:creator>Norman Fitt</dc:creator>
  <cp:lastModifiedBy>Norman Fitt</cp:lastModifiedBy>
  <cp:revision>17</cp:revision>
  <dcterms:created xsi:type="dcterms:W3CDTF">2022-02-06T22:11:53Z</dcterms:created>
  <dcterms:modified xsi:type="dcterms:W3CDTF">2022-03-08T19:00:02Z</dcterms:modified>
</cp:coreProperties>
</file>