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16" r:id="rId3"/>
    <p:sldId id="417" r:id="rId4"/>
    <p:sldId id="270" r:id="rId5"/>
    <p:sldId id="41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0" autoAdjust="0"/>
    <p:restoredTop sz="94660"/>
  </p:normalViewPr>
  <p:slideViewPr>
    <p:cSldViewPr snapToGrid="0">
      <p:cViewPr varScale="1">
        <p:scale>
          <a:sx n="153" d="100"/>
          <a:sy n="153" d="100"/>
        </p:scale>
        <p:origin x="108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415C9-E16E-49D3-BD23-640C96DA11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090CF1-B71E-48F6-B49A-2D6610E986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A6595-8D8D-4950-97D9-10C33EE4F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318C-F2FB-4469-9D79-FD3CAAC5BBC5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CD42A-E5AF-4C88-B07B-84DA3330D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EABEF-5181-42F4-B8FD-A4A9F279A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75517-B908-40D7-B4D5-5FD471C6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67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DB812-A014-42DD-A0C7-ADF3F668A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28B9CA-8A7D-4B1B-BA55-F368E5B948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62C4F-FDEB-4D2E-9365-F3A4ACECF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318C-F2FB-4469-9D79-FD3CAAC5BBC5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67EDD-9123-4311-B985-0C507947C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D1DA7-68CF-47FC-B5E2-CC073622D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75517-B908-40D7-B4D5-5FD471C6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60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A77E76-A5EB-4134-B755-F007174C40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FDA426-999F-4EA4-B12B-B046681041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2FEC3-82C1-4537-9732-872CD7622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318C-F2FB-4469-9D79-FD3CAAC5BBC5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124BF-ECF8-43F4-BBBA-6046BE9D8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7859C-00FC-4532-A0CF-9C6E48BB3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75517-B908-40D7-B4D5-5FD471C6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27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B166F-12C0-42E6-9593-E3DFFBFEC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C7E8F-EC0C-4DF9-BD7D-EDB1ED26A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3405B-69EA-445C-BD13-D31CAC766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318C-F2FB-4469-9D79-FD3CAAC5BBC5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303178-045F-4813-A6D2-3DF4B1C60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0A15E-DA72-46CA-B79A-87A01F2A4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75517-B908-40D7-B4D5-5FD471C6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917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858BA-7AC4-4FC2-B035-6DD3AD5E2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C4A066-8340-42A9-821B-2435E5920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A9C11-C547-4EE3-BDFB-7EAF496B9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318C-F2FB-4469-9D79-FD3CAAC5BBC5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A3C35-8B8C-4B86-BFD9-CEB4DB3C0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2E5374-6160-4F01-BDDF-65968517B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75517-B908-40D7-B4D5-5FD471C6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39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8FFBA-F17E-4671-8731-1953C3DE4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6E687-B816-4269-BEBF-6ABE247B54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D6BEF8-8545-4477-A0E8-4D0205749F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C0DBB4-E870-4351-AF2C-7F720979E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318C-F2FB-4469-9D79-FD3CAAC5BBC5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0ABD77-9284-4B1C-87BF-1247DAA54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A19019-4529-4D9B-A135-42CDCF80C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75517-B908-40D7-B4D5-5FD471C6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76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A479F-7F25-4199-A586-07F08E355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30436A-A784-4F97-B9DC-997C660EB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DE520E-660E-40AA-BFFF-C219C5A789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E7E0EB-69B9-4B47-996E-0F3CB0C600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79B30C-6801-452C-83E3-0C029A2E45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168ED8-FB77-4264-AE77-0C9543483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318C-F2FB-4469-9D79-FD3CAAC5BBC5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2910FF-4F8D-44D6-90A2-C20DE2329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FD4723-46F7-4C1C-926F-1A63C0C34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75517-B908-40D7-B4D5-5FD471C6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9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08358-4D8F-4111-AFBD-1194C918F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642E60-DA2F-4B10-8C29-4684803E8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318C-F2FB-4469-9D79-FD3CAAC5BBC5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079288-6847-4CC6-85D8-2733C0E46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467F7E-7DCE-4DA7-A4C8-6A0567486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75517-B908-40D7-B4D5-5FD471C6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80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85266C-92F6-4A16-98E0-ECBEB6438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318C-F2FB-4469-9D79-FD3CAAC5BBC5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CA58DD-1C04-4DE4-98E7-91FAF5D00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910250-895D-434E-B9C5-BF3A9558E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75517-B908-40D7-B4D5-5FD471C6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98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8B76F-D66E-4AAD-9D60-13766428D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9E19C-8CFD-4C1D-BC8F-200944E08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A24C74-FE4D-4541-816E-5665A09F9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5090EC-34D0-4FF8-9AE0-8AD6F35F2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318C-F2FB-4469-9D79-FD3CAAC5BBC5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918F9-1733-401F-9DF4-08A0311C1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BFA4C2-F843-4894-B4FC-11AAF7045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75517-B908-40D7-B4D5-5FD471C6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41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DDD71-CF54-4D3D-AF08-861D00AE1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37FF43-C374-4DBA-81DB-D370DA8A24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C290DA-0EB0-44F5-A9AC-60B8C6801F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4CD7C1-D57C-4A58-8080-D92A86965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7318C-F2FB-4469-9D79-FD3CAAC5BBC5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A751A9-4224-48F6-8070-E80AEEFEB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F64A48-2F80-4C3D-84DB-CC8B13660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75517-B908-40D7-B4D5-5FD471C6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750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ED3B00-E76C-4846-AFA2-00CF9C028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F6DACC-C34C-4199-91C0-807454710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5B7AB-81B7-4B4B-BAA6-1113AF1BC1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7318C-F2FB-4469-9D79-FD3CAAC5BBC5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846B3-301D-4CA7-90DC-67E1120AB2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181AF-72DB-433B-9967-05A863A967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75517-B908-40D7-B4D5-5FD471C6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569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51C7A-B671-4C87-988A-D3B60C4725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600" b="1" dirty="0"/>
              <a:t>3 LINE BREAK Or 2 KEY LINE BREAK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6376A2-FC00-4FE1-A806-1AC79B77EE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56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2AF9A26-BADA-4D0D-9073-35AB279FD77F}"/>
              </a:ext>
            </a:extLst>
          </p:cNvPr>
          <p:cNvSpPr txBox="1"/>
          <p:nvPr/>
        </p:nvSpPr>
        <p:spPr>
          <a:xfrm>
            <a:off x="325677" y="50104"/>
            <a:ext cx="1204961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 LINE BREAK OR 2 KEY LINE BREAK</a:t>
            </a:r>
          </a:p>
          <a:p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Break &amp; </a:t>
            </a:r>
            <a:r>
              <a:rPr lang="en-US" sz="1200" u="sng" dirty="0"/>
              <a:t>close</a:t>
            </a:r>
            <a:r>
              <a:rPr lang="en-US" sz="1200" dirty="0"/>
              <a:t> above or below  any 3 chart lines   OR any 2 KEY LINES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3 Line Break must include at least 1 of the charts major lines = Any </a:t>
            </a:r>
            <a:r>
              <a:rPr lang="en-US" sz="1200" dirty="0">
                <a:solidFill>
                  <a:srgbClr val="C00000"/>
                </a:solidFill>
              </a:rPr>
              <a:t>RED line ,</a:t>
            </a:r>
            <a:r>
              <a:rPr lang="en-US" sz="1200" dirty="0"/>
              <a:t> </a:t>
            </a:r>
            <a:r>
              <a:rPr lang="en-US" sz="1200" b="1" dirty="0">
                <a:solidFill>
                  <a:srgbClr val="FFC000"/>
                </a:solidFill>
              </a:rPr>
              <a:t>Yellow Line </a:t>
            </a:r>
            <a:r>
              <a:rPr lang="en-US" sz="1200" dirty="0">
                <a:solidFill>
                  <a:srgbClr val="7030A0"/>
                </a:solidFill>
              </a:rPr>
              <a:t>or Magenta Line</a:t>
            </a:r>
          </a:p>
          <a:p>
            <a:r>
              <a:rPr lang="en-US" sz="1200" dirty="0"/>
              <a:t>      This indicator is stronger with a 5 min bar close above or below TWO of these lines –</a:t>
            </a:r>
          </a:p>
          <a:p>
            <a:r>
              <a:rPr lang="en-US" sz="1200" dirty="0"/>
              <a:t>      all other chart lines are included in a 3 Line Break</a:t>
            </a:r>
          </a:p>
          <a:p>
            <a:pPr marL="285750" indent="-285750">
              <a:buFontTx/>
              <a:buChar char="-"/>
            </a:pPr>
            <a:endParaRPr lang="en-US" sz="1200" dirty="0"/>
          </a:p>
          <a:p>
            <a:pPr marL="285750" indent="-285750">
              <a:buFontTx/>
              <a:buChar char="-"/>
            </a:pPr>
            <a:endParaRPr lang="en-US" sz="1200" dirty="0"/>
          </a:p>
          <a:p>
            <a:pPr marL="285750" indent="-285750">
              <a:buFontTx/>
              <a:buChar char="-"/>
            </a:pPr>
            <a:endParaRPr lang="en-US" sz="1200" dirty="0"/>
          </a:p>
          <a:p>
            <a:pPr marL="285750" indent="-285750">
              <a:buFontTx/>
              <a:buChar char="-"/>
            </a:pPr>
            <a:endParaRPr lang="en-US" sz="1200" dirty="0"/>
          </a:p>
          <a:p>
            <a:pPr marL="285750" indent="-285750">
              <a:buFontTx/>
              <a:buChar char="-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 2 KEY LINE BREAK is any 2 lines of the following mix    </a:t>
            </a:r>
          </a:p>
          <a:p>
            <a:r>
              <a:rPr lang="en-US" sz="1200" dirty="0"/>
              <a:t>      Any </a:t>
            </a:r>
            <a:r>
              <a:rPr lang="en-US" sz="1200" b="1" dirty="0">
                <a:solidFill>
                  <a:srgbClr val="FF0000"/>
                </a:solidFill>
              </a:rPr>
              <a:t>Red</a:t>
            </a:r>
            <a:r>
              <a:rPr lang="en-US" sz="1200" b="1" dirty="0"/>
              <a:t> </a:t>
            </a:r>
            <a:r>
              <a:rPr lang="en-US" sz="1200" dirty="0"/>
              <a:t>Line                            -Any </a:t>
            </a:r>
            <a:r>
              <a:rPr lang="en-US" sz="1200" b="1" dirty="0">
                <a:solidFill>
                  <a:srgbClr val="FFC000"/>
                </a:solidFill>
              </a:rPr>
              <a:t>Yellow</a:t>
            </a:r>
            <a:r>
              <a:rPr lang="en-US" sz="1200" dirty="0"/>
              <a:t> Line                        - Any </a:t>
            </a:r>
            <a:r>
              <a:rPr lang="en-US" sz="1200" b="1" dirty="0">
                <a:solidFill>
                  <a:srgbClr val="7030A0"/>
                </a:solidFill>
              </a:rPr>
              <a:t>Magenta</a:t>
            </a:r>
            <a:r>
              <a:rPr lang="en-US" sz="1200" dirty="0"/>
              <a:t> Line(Dy-C) </a:t>
            </a:r>
          </a:p>
          <a:p>
            <a:r>
              <a:rPr lang="en-US" sz="1200" dirty="0"/>
              <a:t>     Any high or low of the first </a:t>
            </a: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</a:rPr>
              <a:t>Orange </a:t>
            </a:r>
            <a:r>
              <a:rPr lang="en-US" sz="1200" dirty="0"/>
              <a:t>Time Team Bar open 11.05amet-close 11.10amet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The close of this 5 min bar must be by at least 6% of DAR on any chart; </a:t>
            </a:r>
          </a:p>
          <a:p>
            <a:r>
              <a:rPr lang="en-US" sz="1200" dirty="0"/>
              <a:t>      example ES = 1.2 points ;  NASDAQ 3.6- 4 points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The size of the bar high to low- must be at least 15 % of any DAR; </a:t>
            </a:r>
          </a:p>
          <a:p>
            <a:r>
              <a:rPr lang="en-US" sz="1200" dirty="0"/>
              <a:t>      examples -  ES 3 points ; NASDAQ 9 points</a:t>
            </a:r>
          </a:p>
          <a:p>
            <a:pPr marL="285750" indent="-285750">
              <a:buFontTx/>
              <a:buChar char="-"/>
            </a:pPr>
            <a:endParaRPr lang="en-US" sz="1200" dirty="0"/>
          </a:p>
          <a:p>
            <a:pPr marL="285750" indent="-285750">
              <a:buFontTx/>
              <a:buChar char="-"/>
            </a:pPr>
            <a:endParaRPr lang="en-US" sz="1200" dirty="0"/>
          </a:p>
          <a:p>
            <a:pPr marL="285750" indent="-285750">
              <a:buFontTx/>
              <a:buChar char="-"/>
            </a:pPr>
            <a:endParaRPr lang="en-US" sz="1200" dirty="0"/>
          </a:p>
          <a:p>
            <a:pPr marL="285750" indent="-285750">
              <a:buFontTx/>
              <a:buChar char="-"/>
            </a:pPr>
            <a:endParaRPr lang="en-US" sz="1200" dirty="0"/>
          </a:p>
          <a:p>
            <a:pPr marL="285750" indent="-285750">
              <a:buFontTx/>
              <a:buChar char="-"/>
            </a:pPr>
            <a:r>
              <a:rPr lang="en-US" sz="1200" dirty="0"/>
              <a:t>charts below illustrate a  3 LINE BREAK and a 2 KEY LINE BREAK</a:t>
            </a:r>
          </a:p>
        </p:txBody>
      </p:sp>
    </p:spTree>
    <p:extLst>
      <p:ext uri="{BB962C8B-B14F-4D97-AF65-F5344CB8AC3E}">
        <p14:creationId xmlns:p14="http://schemas.microsoft.com/office/powerpoint/2010/main" val="4201019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8BC66FE-086D-4FCA-988D-389B140F53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062"/>
            <a:ext cx="12192000" cy="6835938"/>
          </a:xfrm>
          <a:prstGeom prst="rect">
            <a:avLst/>
          </a:prstGeom>
        </p:spPr>
      </p:pic>
      <p:sp>
        <p:nvSpPr>
          <p:cNvPr id="4" name="Arrow: Up 3">
            <a:extLst>
              <a:ext uri="{FF2B5EF4-FFF2-40B4-BE49-F238E27FC236}">
                <a16:creationId xmlns:a16="http://schemas.microsoft.com/office/drawing/2014/main" id="{C3E23467-4AE1-495D-BCB6-0B642BE4840D}"/>
              </a:ext>
            </a:extLst>
          </p:cNvPr>
          <p:cNvSpPr/>
          <p:nvPr/>
        </p:nvSpPr>
        <p:spPr>
          <a:xfrm>
            <a:off x="3826701" y="2996514"/>
            <a:ext cx="86683" cy="58694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0889D8-1C3B-4281-BA20-6D8F9F5C5B13}"/>
              </a:ext>
            </a:extLst>
          </p:cNvPr>
          <p:cNvSpPr txBox="1"/>
          <p:nvPr/>
        </p:nvSpPr>
        <p:spPr>
          <a:xfrm>
            <a:off x="3348681" y="3534033"/>
            <a:ext cx="21398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0070C0"/>
                </a:solidFill>
              </a:rPr>
              <a:t>    3 LINE BREAK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4EC128-D6EC-4138-996C-E8EF07976A07}"/>
              </a:ext>
            </a:extLst>
          </p:cNvPr>
          <p:cNvSpPr txBox="1"/>
          <p:nvPr/>
        </p:nvSpPr>
        <p:spPr>
          <a:xfrm>
            <a:off x="3263030" y="3682653"/>
            <a:ext cx="30574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</a:rPr>
              <a:t>Includes 1 Red Line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311460-98F0-4CC7-A249-3BED31FA03F4}"/>
              </a:ext>
            </a:extLst>
          </p:cNvPr>
          <p:cNvSpPr txBox="1"/>
          <p:nvPr/>
        </p:nvSpPr>
        <p:spPr>
          <a:xfrm>
            <a:off x="3012511" y="3857480"/>
            <a:ext cx="4166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</a:rPr>
              <a:t>+ One Tan High &amp; one Blue line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534CCE-A567-48FB-8C77-CE32FA4D6319}"/>
              </a:ext>
            </a:extLst>
          </p:cNvPr>
          <p:cNvSpPr txBox="1"/>
          <p:nvPr/>
        </p:nvSpPr>
        <p:spPr>
          <a:xfrm>
            <a:off x="2536522" y="4309307"/>
            <a:ext cx="4875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</a:rPr>
              <a:t>NOTE; This does not qualify as a 2 KEY LINE Break </a:t>
            </a:r>
          </a:p>
        </p:txBody>
      </p:sp>
    </p:spTree>
    <p:extLst>
      <p:ext uri="{BB962C8B-B14F-4D97-AF65-F5344CB8AC3E}">
        <p14:creationId xmlns:p14="http://schemas.microsoft.com/office/powerpoint/2010/main" val="3497502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8DE7669-3050-4FF7-8F8C-8A43AE883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78" y="62630"/>
            <a:ext cx="12076043" cy="6858000"/>
          </a:xfrm>
          <a:prstGeom prst="rect">
            <a:avLst/>
          </a:prstGeom>
        </p:spPr>
      </p:pic>
      <p:sp>
        <p:nvSpPr>
          <p:cNvPr id="4" name="Arrow: Down 3">
            <a:extLst>
              <a:ext uri="{FF2B5EF4-FFF2-40B4-BE49-F238E27FC236}">
                <a16:creationId xmlns:a16="http://schemas.microsoft.com/office/drawing/2014/main" id="{C6B0FD44-C5BA-4F6F-B572-6311F8F4F082}"/>
              </a:ext>
            </a:extLst>
          </p:cNvPr>
          <p:cNvSpPr/>
          <p:nvPr/>
        </p:nvSpPr>
        <p:spPr>
          <a:xfrm>
            <a:off x="2883864" y="1093572"/>
            <a:ext cx="123568" cy="3954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39B471-5F1E-41D8-A3F8-4E2B093E0590}"/>
              </a:ext>
            </a:extLst>
          </p:cNvPr>
          <p:cNvSpPr txBox="1"/>
          <p:nvPr/>
        </p:nvSpPr>
        <p:spPr>
          <a:xfrm>
            <a:off x="3156558" y="1462904"/>
            <a:ext cx="6677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3 line break  First blue arrow + Sell next bar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BB187A-9361-4AA3-95D0-34668AB49EDF}"/>
              </a:ext>
            </a:extLst>
          </p:cNvPr>
          <p:cNvSpPr txBox="1"/>
          <p:nvPr/>
        </p:nvSpPr>
        <p:spPr>
          <a:xfrm>
            <a:off x="3156559" y="1684751"/>
            <a:ext cx="6368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</a:rPr>
              <a:t>This would also qualify as 2 KEY 2 LINE BREAK</a:t>
            </a:r>
          </a:p>
        </p:txBody>
      </p:sp>
    </p:spTree>
    <p:extLst>
      <p:ext uri="{BB962C8B-B14F-4D97-AF65-F5344CB8AC3E}">
        <p14:creationId xmlns:p14="http://schemas.microsoft.com/office/powerpoint/2010/main" val="165758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16511B1-8819-42C8-B8C1-AE774E8340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9173"/>
            <a:ext cx="12192000" cy="637946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D42FE81-9823-40AA-A271-2998A96F1BA1}"/>
              </a:ext>
            </a:extLst>
          </p:cNvPr>
          <p:cNvSpPr txBox="1"/>
          <p:nvPr/>
        </p:nvSpPr>
        <p:spPr>
          <a:xfrm>
            <a:off x="2990336" y="1155357"/>
            <a:ext cx="2660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3 LINE BREAK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5EACDE3A-2172-4395-9C60-B951CCFE2BE4}"/>
              </a:ext>
            </a:extLst>
          </p:cNvPr>
          <p:cNvSpPr/>
          <p:nvPr/>
        </p:nvSpPr>
        <p:spPr>
          <a:xfrm>
            <a:off x="3086720" y="513567"/>
            <a:ext cx="94892" cy="709751"/>
          </a:xfrm>
          <a:prstGeom prst="downArrow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1963667-7A04-413B-A687-C931234A9E5F}"/>
              </a:ext>
            </a:extLst>
          </p:cNvPr>
          <p:cNvCxnSpPr/>
          <p:nvPr/>
        </p:nvCxnSpPr>
        <p:spPr>
          <a:xfrm flipH="1">
            <a:off x="4371584" y="766118"/>
            <a:ext cx="676405" cy="1983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965AD03-2E32-4F5C-B9A5-8A2D5A7FAF02}"/>
              </a:ext>
            </a:extLst>
          </p:cNvPr>
          <p:cNvCxnSpPr/>
          <p:nvPr/>
        </p:nvCxnSpPr>
        <p:spPr>
          <a:xfrm>
            <a:off x="5204564" y="845507"/>
            <a:ext cx="294362" cy="250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65028AE-C40F-42C6-BF4F-9723BC284680}"/>
              </a:ext>
            </a:extLst>
          </p:cNvPr>
          <p:cNvSpPr txBox="1"/>
          <p:nvPr/>
        </p:nvSpPr>
        <p:spPr>
          <a:xfrm>
            <a:off x="6096000" y="2135688"/>
            <a:ext cx="2540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sz="2000" b="1" dirty="0">
                <a:solidFill>
                  <a:srgbClr val="0070C0"/>
                </a:solidFill>
              </a:rPr>
              <a:t>2 KEY LINE BREAK</a:t>
            </a: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677778AA-8E17-489A-A3A1-225ECFCF38D4}"/>
              </a:ext>
            </a:extLst>
          </p:cNvPr>
          <p:cNvSpPr/>
          <p:nvPr/>
        </p:nvSpPr>
        <p:spPr>
          <a:xfrm>
            <a:off x="6050070" y="2254686"/>
            <a:ext cx="91649" cy="914400"/>
          </a:xfrm>
          <a:prstGeom prst="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BAFBEC0-2D9F-45F3-B59A-C1B2E6CFE797}"/>
              </a:ext>
            </a:extLst>
          </p:cNvPr>
          <p:cNvCxnSpPr/>
          <p:nvPr/>
        </p:nvCxnSpPr>
        <p:spPr>
          <a:xfrm>
            <a:off x="2990336" y="4928992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7257D4A-CA03-4344-8BB6-60FA900BC331}"/>
              </a:ext>
            </a:extLst>
          </p:cNvPr>
          <p:cNvSpPr txBox="1"/>
          <p:nvPr/>
        </p:nvSpPr>
        <p:spPr>
          <a:xfrm>
            <a:off x="6141719" y="2336104"/>
            <a:ext cx="3064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1 Red Line+1 Magenta Line</a:t>
            </a:r>
          </a:p>
        </p:txBody>
      </p:sp>
    </p:spTree>
    <p:extLst>
      <p:ext uri="{BB962C8B-B14F-4D97-AF65-F5344CB8AC3E}">
        <p14:creationId xmlns:p14="http://schemas.microsoft.com/office/powerpoint/2010/main" val="1678851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263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3 LINE BREAK Or 2 KEY LINE BREAK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LINE BREAK</dc:title>
  <dc:creator>Norman Fitt</dc:creator>
  <cp:lastModifiedBy>Norman Fitt</cp:lastModifiedBy>
  <cp:revision>11</cp:revision>
  <dcterms:created xsi:type="dcterms:W3CDTF">2022-01-29T20:18:02Z</dcterms:created>
  <dcterms:modified xsi:type="dcterms:W3CDTF">2022-03-06T23:22:53Z</dcterms:modified>
</cp:coreProperties>
</file>