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51" r:id="rId4"/>
    <p:sldId id="413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0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8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4D1C4-005E-4740-A952-86D4C6996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EEE210-1893-4203-8E08-333E89D0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BA0E3-7B55-4E3F-816F-AA9AAF9BB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28D7-C7BB-46F3-9508-DE880F4F1AD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193-CD9A-404E-88CA-9F2FC5227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364F8-94E3-4FEE-8B76-0BACB276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0055-08BF-44D6-A122-68FB9584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6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A5F97-DAA5-40E2-852B-B1688E91F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F1BC5-74CF-4417-B793-78018D253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A9D01-EF46-4F6A-825F-17AAA905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28D7-C7BB-46F3-9508-DE880F4F1AD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F9D30-540B-4A77-A01E-C0EA88D1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96826-1724-4C4F-B48F-301656AB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0055-08BF-44D6-A122-68FB9584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2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99BE99-D53E-4780-9F13-54D2873D1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0EBE73-382C-4E3E-9DAD-78DD45C1A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16006-7376-4B43-8BBD-784E0CB86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28D7-C7BB-46F3-9508-DE880F4F1AD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18075-AB81-44A2-8CCF-A3B191136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74E6-83FF-44C4-8391-494FBDC10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0055-08BF-44D6-A122-68FB9584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6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70907-2569-498D-870C-F303E60A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3FD5C-F2CF-4978-B0DF-3D3F9DA7E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8D490-C982-4C7F-81D2-06C9BE4D2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28D7-C7BB-46F3-9508-DE880F4F1AD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03C25-476A-444B-B90F-D8BC5E219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B3C1C-A5DA-410A-B279-5F19BC2A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0055-08BF-44D6-A122-68FB9584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6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EB310-547A-4B90-92A8-C242A23EA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7D74C-B347-467D-804E-1A625CBCC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7181D-36DF-4C1E-A868-4026CEEFC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28D7-C7BB-46F3-9508-DE880F4F1AD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21815-60B9-4D67-93F1-3E032479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2A023-79A0-4A57-8280-B7416010A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0055-08BF-44D6-A122-68FB9584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5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BB127-0E09-4676-8EC2-C75DBADA4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C496B-38AF-47CF-9348-11D50ABC2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92B29-DDA1-4B7F-A27A-0F183C9E5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FDC6A-2B9D-4244-9BC4-9A72691E4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28D7-C7BB-46F3-9508-DE880F4F1AD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98C6F-E8FD-4F3A-AB89-8E75087A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42085-2790-4937-B7A8-6BBB5210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0055-08BF-44D6-A122-68FB9584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6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75F2B-158D-4E0D-878E-A484C05C6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2C043-13F7-4CD6-A96F-5D302E16B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6642B-0FC0-42B6-AC1F-000B4F108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B5C8C-75FB-499E-9C47-E4E4774CA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375692-19FB-47F1-8EC1-3D391FEA7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D73C3E-125A-4E4A-B38F-8A01F9D66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28D7-C7BB-46F3-9508-DE880F4F1AD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50FD88-EFBF-4E27-AACF-D0EABE282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6B7EAB-4BB9-48A8-8D28-31EC71D2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0055-08BF-44D6-A122-68FB9584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8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47934-6512-4DB1-97F8-B052E2EDB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1622FE-060B-4878-908E-AFD7FF0B0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28D7-C7BB-46F3-9508-DE880F4F1AD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B29B07-C423-4FC9-A999-0A3542CA7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CD0F6-4E9A-4493-8B89-EFDCB7032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0055-08BF-44D6-A122-68FB9584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8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05E599-E585-4C02-8569-FCA987F93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28D7-C7BB-46F3-9508-DE880F4F1AD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0CBAB8-EFC5-4F2D-92C4-CE0BFE638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2BB13-7BD5-4B9F-93B2-35D4EA198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0055-08BF-44D6-A122-68FB9584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1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676F4-C71D-4CFB-B4D4-C55E6DBE6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ADE07-1645-4854-8003-8364DCFC5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9C1FE-DA28-4A19-AB45-CFF4824F3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42305-6F3C-42D3-8772-6AD41EBB4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28D7-C7BB-46F3-9508-DE880F4F1AD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803B3D-8452-4623-B55C-89DA3E40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90C35-E6B4-4E48-B4AD-970276C5A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0055-08BF-44D6-A122-68FB9584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6EE87-16D3-40BD-806C-629B1DAC7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19A18B-623C-4EB0-AE59-C769D15E76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FBE2B-BDCA-4DE5-9BA7-6D49895D6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AE65E-87A8-4F02-89AD-D4CF1EEFF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28D7-C7BB-46F3-9508-DE880F4F1AD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4FB48-B007-4E24-9915-681AA95BF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29FAB-EEB6-40A3-AC12-9B950497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0055-08BF-44D6-A122-68FB9584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0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3A8FE7-D05F-4902-A16F-095D19A26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89E7A-008F-49B1-8150-A88CDF88D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1F27B-AA54-4CCF-8347-F5CC5C4319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228D7-C7BB-46F3-9508-DE880F4F1AD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5C2A3-EDC7-4A91-830C-E093942A3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239FD-5ADC-454A-83B5-3ED5F98C59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90055-08BF-44D6-A122-68FB9584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1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69860-77BA-456A-9842-7FFF800154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Tan High – Tan 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089F8-888E-4209-BFAC-172BDD79F6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000" b="1" dirty="0"/>
              <a:t>Slides 1 -4</a:t>
            </a:r>
          </a:p>
        </p:txBody>
      </p:sp>
    </p:spTree>
    <p:extLst>
      <p:ext uri="{BB962C8B-B14F-4D97-AF65-F5344CB8AC3E}">
        <p14:creationId xmlns:p14="http://schemas.microsoft.com/office/powerpoint/2010/main" val="10064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121C18-AC19-4F50-B35A-D054F51FDADC}"/>
              </a:ext>
            </a:extLst>
          </p:cNvPr>
          <p:cNvSpPr txBox="1"/>
          <p:nvPr/>
        </p:nvSpPr>
        <p:spPr>
          <a:xfrm>
            <a:off x="1609595" y="726509"/>
            <a:ext cx="1160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                                               Tan High- Tan Low - Two Charts;</a:t>
            </a:r>
          </a:p>
          <a:p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First chart shows a break-Up –close of a 5 minute bar- above Tan High</a:t>
            </a:r>
          </a:p>
          <a:p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Second chart a break-down - close of a 5 minute bar -  below Tan Low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When these ‘closes’ coalesce with the DMIC Indicators and Time projections; they amplify movements</a:t>
            </a:r>
          </a:p>
          <a:p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above is most likely to happen in a ‘Classic’ Indicator with objectives outstanding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The HOD or LOD signal on this first AM Orange Time Team Bar is also reviewed in ‘Orange Time Team Bars’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7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493DEC-D892-4542-918E-FB1B76160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1079" y="0"/>
            <a:ext cx="12179966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B2B713-C3F2-409E-B6C2-D2D11B13B28F}"/>
              </a:ext>
            </a:extLst>
          </p:cNvPr>
          <p:cNvSpPr txBox="1"/>
          <p:nvPr/>
        </p:nvSpPr>
        <p:spPr>
          <a:xfrm>
            <a:off x="1622121" y="4565737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   </a:t>
            </a:r>
          </a:p>
          <a:p>
            <a:endParaRPr lang="en-US" sz="1200" dirty="0"/>
          </a:p>
          <a:p>
            <a:r>
              <a:rPr lang="en-US" sz="1200" dirty="0"/>
              <a:t>   R#1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CEFA2F-9CD6-40CF-B8E7-DE16ECBB896A}"/>
              </a:ext>
            </a:extLst>
          </p:cNvPr>
          <p:cNvSpPr txBox="1"/>
          <p:nvPr/>
        </p:nvSpPr>
        <p:spPr>
          <a:xfrm>
            <a:off x="3131507" y="3043825"/>
            <a:ext cx="21031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 TAN HIGH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7C6101-18B6-418C-A052-436E6C226CED}"/>
              </a:ext>
            </a:extLst>
          </p:cNvPr>
          <p:cNvSpPr txBox="1"/>
          <p:nvPr/>
        </p:nvSpPr>
        <p:spPr>
          <a:xfrm>
            <a:off x="3131507" y="3663863"/>
            <a:ext cx="3045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Tan Low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085338-0304-4577-B2AF-BB0BB90907E1}"/>
              </a:ext>
            </a:extLst>
          </p:cNvPr>
          <p:cNvSpPr/>
          <p:nvPr/>
        </p:nvSpPr>
        <p:spPr>
          <a:xfrm>
            <a:off x="6657584" y="3103138"/>
            <a:ext cx="93945" cy="7674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5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6165D-4316-4CE9-9ECE-3132F8DF4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67" y="0"/>
            <a:ext cx="12206667" cy="65324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F9F9B8-140C-4AB5-836D-3ED686C930EC}"/>
              </a:ext>
            </a:extLst>
          </p:cNvPr>
          <p:cNvSpPr txBox="1"/>
          <p:nvPr/>
        </p:nvSpPr>
        <p:spPr>
          <a:xfrm>
            <a:off x="4528159" y="1415441"/>
            <a:ext cx="362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R#1 High + YL Yellow Line Duplicate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612220-D27A-4F54-A128-A8052D099610}"/>
              </a:ext>
            </a:extLst>
          </p:cNvPr>
          <p:cNvSpPr txBox="1"/>
          <p:nvPr/>
        </p:nvSpPr>
        <p:spPr>
          <a:xfrm>
            <a:off x="3263030" y="1293408"/>
            <a:ext cx="7748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Tan High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E16964-4E34-41BB-9195-0E051F730CA0}"/>
              </a:ext>
            </a:extLst>
          </p:cNvPr>
          <p:cNvSpPr txBox="1"/>
          <p:nvPr/>
        </p:nvSpPr>
        <p:spPr>
          <a:xfrm>
            <a:off x="3263030" y="1722326"/>
            <a:ext cx="1265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Tan Low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FDA5C7-7305-4432-8623-B293A15AE51F}"/>
              </a:ext>
            </a:extLst>
          </p:cNvPr>
          <p:cNvSpPr/>
          <p:nvPr/>
        </p:nvSpPr>
        <p:spPr>
          <a:xfrm>
            <a:off x="4037861" y="1293408"/>
            <a:ext cx="64413" cy="7059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41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413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3688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127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Tan High – Tan Low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 High – Tan Low</dc:title>
  <dc:creator>Norman Fitt</dc:creator>
  <cp:lastModifiedBy>Norman Fitt</cp:lastModifiedBy>
  <cp:revision>10</cp:revision>
  <dcterms:created xsi:type="dcterms:W3CDTF">2022-02-06T22:51:22Z</dcterms:created>
  <dcterms:modified xsi:type="dcterms:W3CDTF">2022-03-10T18:13:01Z</dcterms:modified>
</cp:coreProperties>
</file>